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9"/>
  </p:notesMasterIdLst>
  <p:sldIdLst>
    <p:sldId id="394" r:id="rId2"/>
    <p:sldId id="427" r:id="rId3"/>
    <p:sldId id="443" r:id="rId4"/>
    <p:sldId id="446" r:id="rId5"/>
    <p:sldId id="426" r:id="rId6"/>
    <p:sldId id="445" r:id="rId7"/>
    <p:sldId id="421" r:id="rId8"/>
  </p:sldIdLst>
  <p:sldSz cx="9144000" cy="6858000" type="screen4x3"/>
  <p:notesSz cx="6797675" cy="9928225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282" y="8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8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#8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EDB694-0AAE-4981-A4F4-A3661EA1C259}" type="doc">
      <dgm:prSet loTypeId="urn:microsoft.com/office/officeart/2005/8/layout/vList2" loCatId="list" qsTypeId="urn:microsoft.com/office/officeart/2005/8/quickstyle/simple3" qsCatId="simple" csTypeId="urn:microsoft.com/office/officeart/2005/8/colors/accent1_2#8" csCatId="accent1" phldr="1"/>
      <dgm:spPr/>
      <dgm:t>
        <a:bodyPr/>
        <a:lstStyle/>
        <a:p>
          <a:endParaRPr lang="es-ES"/>
        </a:p>
      </dgm:t>
    </dgm:pt>
    <dgm:pt modelId="{B66B2676-F464-41C5-94CF-A890FD4974D6}">
      <dgm:prSet phldrT="[Texto]" custT="1"/>
      <dgm:spPr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16200000" scaled="0"/>
        </a:gradFill>
      </dgm:spPr>
      <dgm:t>
        <a:bodyPr/>
        <a:lstStyle/>
        <a:p>
          <a:r>
            <a:rPr lang="es-ES" sz="1600" dirty="0" smtClean="0"/>
            <a:t>Laburpena / Resumen</a:t>
          </a:r>
          <a:endParaRPr lang="es-ES" sz="1600" dirty="0"/>
        </a:p>
      </dgm:t>
    </dgm:pt>
    <dgm:pt modelId="{2C28E96C-FE8E-4209-92C1-E1C746A00991}" type="parTrans" cxnId="{C383EBBB-8834-47D6-B5B7-D94EC88FB084}">
      <dgm:prSet/>
      <dgm:spPr/>
      <dgm:t>
        <a:bodyPr/>
        <a:lstStyle/>
        <a:p>
          <a:endParaRPr lang="es-ES"/>
        </a:p>
      </dgm:t>
    </dgm:pt>
    <dgm:pt modelId="{189606EC-9BA3-4F82-BAA7-2D39B28328C5}" type="sibTrans" cxnId="{C383EBBB-8834-47D6-B5B7-D94EC88FB084}">
      <dgm:prSet/>
      <dgm:spPr/>
      <dgm:t>
        <a:bodyPr/>
        <a:lstStyle/>
        <a:p>
          <a:endParaRPr lang="es-ES"/>
        </a:p>
      </dgm:t>
    </dgm:pt>
    <dgm:pt modelId="{DEDEA158-7B97-4AC9-B1E0-03140B1E1CF4}" type="pres">
      <dgm:prSet presAssocID="{C0EDB694-0AAE-4981-A4F4-A3661EA1C25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1A590E54-F6D3-4C32-938E-4DFCF8B8F9D5}" type="pres">
      <dgm:prSet presAssocID="{B66B2676-F464-41C5-94CF-A890FD4974D6}" presName="parentText" presStyleLbl="node1" presStyleIdx="0" presStyleCnt="1" custScaleY="46103" custLinFactY="-82372" custLinFactNeighborX="-2586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38D8266D-F4F1-4E07-909B-F8310BB70725}" type="presOf" srcId="{B66B2676-F464-41C5-94CF-A890FD4974D6}" destId="{1A590E54-F6D3-4C32-938E-4DFCF8B8F9D5}" srcOrd="0" destOrd="0" presId="urn:microsoft.com/office/officeart/2005/8/layout/vList2"/>
    <dgm:cxn modelId="{C383EBBB-8834-47D6-B5B7-D94EC88FB084}" srcId="{C0EDB694-0AAE-4981-A4F4-A3661EA1C259}" destId="{B66B2676-F464-41C5-94CF-A890FD4974D6}" srcOrd="0" destOrd="0" parTransId="{2C28E96C-FE8E-4209-92C1-E1C746A00991}" sibTransId="{189606EC-9BA3-4F82-BAA7-2D39B28328C5}"/>
    <dgm:cxn modelId="{726B2D37-5BE9-4C82-A39B-0CD49950BB77}" type="presOf" srcId="{C0EDB694-0AAE-4981-A4F4-A3661EA1C259}" destId="{DEDEA158-7B97-4AC9-B1E0-03140B1E1CF4}" srcOrd="0" destOrd="0" presId="urn:microsoft.com/office/officeart/2005/8/layout/vList2"/>
    <dgm:cxn modelId="{A173613A-E5F6-4D84-9DE6-C1C4486944C3}" type="presParOf" srcId="{DEDEA158-7B97-4AC9-B1E0-03140B1E1CF4}" destId="{1A590E54-F6D3-4C32-938E-4DFCF8B8F9D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0EDB694-0AAE-4981-A4F4-A3661EA1C259}" type="doc">
      <dgm:prSet loTypeId="urn:microsoft.com/office/officeart/2005/8/layout/vList2" loCatId="list" qsTypeId="urn:microsoft.com/office/officeart/2005/8/quickstyle/simple3" qsCatId="simple" csTypeId="urn:microsoft.com/office/officeart/2005/8/colors/accent1_2#2" csCatId="accent1" phldr="1"/>
      <dgm:spPr/>
      <dgm:t>
        <a:bodyPr/>
        <a:lstStyle/>
        <a:p>
          <a:endParaRPr lang="es-ES"/>
        </a:p>
      </dgm:t>
    </dgm:pt>
    <dgm:pt modelId="{B66B2676-F464-41C5-94CF-A890FD4974D6}">
      <dgm:prSet phldrT="[Texto]" custT="1"/>
      <dgm:spPr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16200000" scaled="0"/>
        </a:gradFill>
      </dgm:spPr>
      <dgm:t>
        <a:bodyPr/>
        <a:lstStyle/>
        <a:p>
          <a:r>
            <a:rPr lang="es-ES" sz="1600" dirty="0" err="1" smtClean="0"/>
            <a:t>Gaikako</a:t>
          </a:r>
          <a:r>
            <a:rPr lang="es-ES" sz="1600" dirty="0" smtClean="0"/>
            <a:t> </a:t>
          </a:r>
          <a:r>
            <a:rPr lang="es-ES" sz="1600" dirty="0" err="1" smtClean="0"/>
            <a:t>bilketa</a:t>
          </a:r>
          <a:r>
            <a:rPr lang="es-ES" sz="1600" dirty="0" smtClean="0"/>
            <a:t> / Tasa de recogida selectiva</a:t>
          </a:r>
          <a:endParaRPr lang="es-ES" sz="1600" dirty="0"/>
        </a:p>
      </dgm:t>
    </dgm:pt>
    <dgm:pt modelId="{2C28E96C-FE8E-4209-92C1-E1C746A00991}" type="parTrans" cxnId="{C383EBBB-8834-47D6-B5B7-D94EC88FB084}">
      <dgm:prSet/>
      <dgm:spPr/>
      <dgm:t>
        <a:bodyPr/>
        <a:lstStyle/>
        <a:p>
          <a:endParaRPr lang="es-ES"/>
        </a:p>
      </dgm:t>
    </dgm:pt>
    <dgm:pt modelId="{189606EC-9BA3-4F82-BAA7-2D39B28328C5}" type="sibTrans" cxnId="{C383EBBB-8834-47D6-B5B7-D94EC88FB084}">
      <dgm:prSet/>
      <dgm:spPr/>
      <dgm:t>
        <a:bodyPr/>
        <a:lstStyle/>
        <a:p>
          <a:endParaRPr lang="es-ES"/>
        </a:p>
      </dgm:t>
    </dgm:pt>
    <dgm:pt modelId="{DEDEA158-7B97-4AC9-B1E0-03140B1E1CF4}" type="pres">
      <dgm:prSet presAssocID="{C0EDB694-0AAE-4981-A4F4-A3661EA1C25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1A590E54-F6D3-4C32-938E-4DFCF8B8F9D5}" type="pres">
      <dgm:prSet presAssocID="{B66B2676-F464-41C5-94CF-A890FD4974D6}" presName="parentText" presStyleLbl="node1" presStyleIdx="0" presStyleCnt="1" custScaleY="33271" custLinFactY="-82372" custLinFactNeighborX="-2586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C383EBBB-8834-47D6-B5B7-D94EC88FB084}" srcId="{C0EDB694-0AAE-4981-A4F4-A3661EA1C259}" destId="{B66B2676-F464-41C5-94CF-A890FD4974D6}" srcOrd="0" destOrd="0" parTransId="{2C28E96C-FE8E-4209-92C1-E1C746A00991}" sibTransId="{189606EC-9BA3-4F82-BAA7-2D39B28328C5}"/>
    <dgm:cxn modelId="{6D6BF669-7710-49F8-834E-AB379FEE4164}" type="presOf" srcId="{B66B2676-F464-41C5-94CF-A890FD4974D6}" destId="{1A590E54-F6D3-4C32-938E-4DFCF8B8F9D5}" srcOrd="0" destOrd="0" presId="urn:microsoft.com/office/officeart/2005/8/layout/vList2"/>
    <dgm:cxn modelId="{2EF60690-171B-4890-8C11-2E222440223C}" type="presOf" srcId="{C0EDB694-0AAE-4981-A4F4-A3661EA1C259}" destId="{DEDEA158-7B97-4AC9-B1E0-03140B1E1CF4}" srcOrd="0" destOrd="0" presId="urn:microsoft.com/office/officeart/2005/8/layout/vList2"/>
    <dgm:cxn modelId="{D55EB9F6-3023-4E86-92B1-0DF1820BD025}" type="presParOf" srcId="{DEDEA158-7B97-4AC9-B1E0-03140B1E1CF4}" destId="{1A590E54-F6D3-4C32-938E-4DFCF8B8F9D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0EDB694-0AAE-4981-A4F4-A3661EA1C259}" type="doc">
      <dgm:prSet loTypeId="urn:microsoft.com/office/officeart/2005/8/layout/vList2" loCatId="list" qsTypeId="urn:microsoft.com/office/officeart/2005/8/quickstyle/simple3" qsCatId="simple" csTypeId="urn:microsoft.com/office/officeart/2005/8/colors/accent1_2#2" csCatId="accent1" phldr="1"/>
      <dgm:spPr/>
      <dgm:t>
        <a:bodyPr/>
        <a:lstStyle/>
        <a:p>
          <a:endParaRPr lang="es-ES"/>
        </a:p>
      </dgm:t>
    </dgm:pt>
    <dgm:pt modelId="{B66B2676-F464-41C5-94CF-A890FD4974D6}">
      <dgm:prSet phldrT="[Texto]" custT="1"/>
      <dgm:spPr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16200000" scaled="0"/>
        </a:gradFill>
      </dgm:spPr>
      <dgm:t>
        <a:bodyPr/>
        <a:lstStyle/>
        <a:p>
          <a:r>
            <a:rPr lang="es-ES" sz="1600" dirty="0" err="1" smtClean="0"/>
            <a:t>Gaikako</a:t>
          </a:r>
          <a:r>
            <a:rPr lang="es-ES" sz="1600" dirty="0" smtClean="0"/>
            <a:t> </a:t>
          </a:r>
          <a:r>
            <a:rPr lang="es-ES" sz="1600" dirty="0" err="1" smtClean="0"/>
            <a:t>bilketa</a:t>
          </a:r>
          <a:r>
            <a:rPr lang="es-ES" sz="1600" dirty="0" smtClean="0"/>
            <a:t> / Tasa de recogida selectiva</a:t>
          </a:r>
          <a:endParaRPr lang="es-ES" sz="1600" dirty="0"/>
        </a:p>
      </dgm:t>
    </dgm:pt>
    <dgm:pt modelId="{2C28E96C-FE8E-4209-92C1-E1C746A00991}" type="parTrans" cxnId="{C383EBBB-8834-47D6-B5B7-D94EC88FB084}">
      <dgm:prSet/>
      <dgm:spPr/>
      <dgm:t>
        <a:bodyPr/>
        <a:lstStyle/>
        <a:p>
          <a:endParaRPr lang="es-ES"/>
        </a:p>
      </dgm:t>
    </dgm:pt>
    <dgm:pt modelId="{189606EC-9BA3-4F82-BAA7-2D39B28328C5}" type="sibTrans" cxnId="{C383EBBB-8834-47D6-B5B7-D94EC88FB084}">
      <dgm:prSet/>
      <dgm:spPr/>
      <dgm:t>
        <a:bodyPr/>
        <a:lstStyle/>
        <a:p>
          <a:endParaRPr lang="es-ES"/>
        </a:p>
      </dgm:t>
    </dgm:pt>
    <dgm:pt modelId="{DEDEA158-7B97-4AC9-B1E0-03140B1E1CF4}" type="pres">
      <dgm:prSet presAssocID="{C0EDB694-0AAE-4981-A4F4-A3661EA1C25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1A590E54-F6D3-4C32-938E-4DFCF8B8F9D5}" type="pres">
      <dgm:prSet presAssocID="{B66B2676-F464-41C5-94CF-A890FD4974D6}" presName="parentText" presStyleLbl="node1" presStyleIdx="0" presStyleCnt="1" custScaleY="33271" custLinFactY="-82372" custLinFactNeighborX="-2586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C383EBBB-8834-47D6-B5B7-D94EC88FB084}" srcId="{C0EDB694-0AAE-4981-A4F4-A3661EA1C259}" destId="{B66B2676-F464-41C5-94CF-A890FD4974D6}" srcOrd="0" destOrd="0" parTransId="{2C28E96C-FE8E-4209-92C1-E1C746A00991}" sibTransId="{189606EC-9BA3-4F82-BAA7-2D39B28328C5}"/>
    <dgm:cxn modelId="{A2835DC2-DED7-42C0-9A66-7429768D2B71}" type="presOf" srcId="{B66B2676-F464-41C5-94CF-A890FD4974D6}" destId="{1A590E54-F6D3-4C32-938E-4DFCF8B8F9D5}" srcOrd="0" destOrd="0" presId="urn:microsoft.com/office/officeart/2005/8/layout/vList2"/>
    <dgm:cxn modelId="{DD3185A9-9BB0-476B-B3AE-3A8809C7273E}" type="presOf" srcId="{C0EDB694-0AAE-4981-A4F4-A3661EA1C259}" destId="{DEDEA158-7B97-4AC9-B1E0-03140B1E1CF4}" srcOrd="0" destOrd="0" presId="urn:microsoft.com/office/officeart/2005/8/layout/vList2"/>
    <dgm:cxn modelId="{5F757EE5-6A66-442D-9219-4949DA429395}" type="presParOf" srcId="{DEDEA158-7B97-4AC9-B1E0-03140B1E1CF4}" destId="{1A590E54-F6D3-4C32-938E-4DFCF8B8F9D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0EDB694-0AAE-4981-A4F4-A3661EA1C259}" type="doc">
      <dgm:prSet loTypeId="urn:microsoft.com/office/officeart/2005/8/layout/vList2" loCatId="list" qsTypeId="urn:microsoft.com/office/officeart/2005/8/quickstyle/simple3" qsCatId="simple" csTypeId="urn:microsoft.com/office/officeart/2005/8/colors/accent1_2#8" csCatId="accent1" phldr="1"/>
      <dgm:spPr/>
      <dgm:t>
        <a:bodyPr/>
        <a:lstStyle/>
        <a:p>
          <a:endParaRPr lang="es-ES"/>
        </a:p>
      </dgm:t>
    </dgm:pt>
    <dgm:pt modelId="{B66B2676-F464-41C5-94CF-A890FD4974D6}">
      <dgm:prSet phldrT="[Texto]" custT="1"/>
      <dgm:spPr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16200000" scaled="0"/>
        </a:gradFill>
      </dgm:spPr>
      <dgm:t>
        <a:bodyPr/>
        <a:lstStyle/>
        <a:p>
          <a:r>
            <a:rPr lang="es-ES" sz="1600" dirty="0" smtClean="0"/>
            <a:t>Laburpena / Resumen</a:t>
          </a:r>
          <a:endParaRPr lang="es-ES" sz="1600" dirty="0"/>
        </a:p>
      </dgm:t>
    </dgm:pt>
    <dgm:pt modelId="{2C28E96C-FE8E-4209-92C1-E1C746A00991}" type="parTrans" cxnId="{C383EBBB-8834-47D6-B5B7-D94EC88FB084}">
      <dgm:prSet/>
      <dgm:spPr/>
      <dgm:t>
        <a:bodyPr/>
        <a:lstStyle/>
        <a:p>
          <a:endParaRPr lang="es-ES"/>
        </a:p>
      </dgm:t>
    </dgm:pt>
    <dgm:pt modelId="{189606EC-9BA3-4F82-BAA7-2D39B28328C5}" type="sibTrans" cxnId="{C383EBBB-8834-47D6-B5B7-D94EC88FB084}">
      <dgm:prSet/>
      <dgm:spPr/>
      <dgm:t>
        <a:bodyPr/>
        <a:lstStyle/>
        <a:p>
          <a:endParaRPr lang="es-ES"/>
        </a:p>
      </dgm:t>
    </dgm:pt>
    <dgm:pt modelId="{DEDEA158-7B97-4AC9-B1E0-03140B1E1CF4}" type="pres">
      <dgm:prSet presAssocID="{C0EDB694-0AAE-4981-A4F4-A3661EA1C25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1A590E54-F6D3-4C32-938E-4DFCF8B8F9D5}" type="pres">
      <dgm:prSet presAssocID="{B66B2676-F464-41C5-94CF-A890FD4974D6}" presName="parentText" presStyleLbl="node1" presStyleIdx="0" presStyleCnt="1" custScaleY="46103" custLinFactY="-82372" custLinFactNeighborX="-2586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38D8266D-F4F1-4E07-909B-F8310BB70725}" type="presOf" srcId="{B66B2676-F464-41C5-94CF-A890FD4974D6}" destId="{1A590E54-F6D3-4C32-938E-4DFCF8B8F9D5}" srcOrd="0" destOrd="0" presId="urn:microsoft.com/office/officeart/2005/8/layout/vList2"/>
    <dgm:cxn modelId="{C383EBBB-8834-47D6-B5B7-D94EC88FB084}" srcId="{C0EDB694-0AAE-4981-A4F4-A3661EA1C259}" destId="{B66B2676-F464-41C5-94CF-A890FD4974D6}" srcOrd="0" destOrd="0" parTransId="{2C28E96C-FE8E-4209-92C1-E1C746A00991}" sibTransId="{189606EC-9BA3-4F82-BAA7-2D39B28328C5}"/>
    <dgm:cxn modelId="{726B2D37-5BE9-4C82-A39B-0CD49950BB77}" type="presOf" srcId="{C0EDB694-0AAE-4981-A4F4-A3661EA1C259}" destId="{DEDEA158-7B97-4AC9-B1E0-03140B1E1CF4}" srcOrd="0" destOrd="0" presId="urn:microsoft.com/office/officeart/2005/8/layout/vList2"/>
    <dgm:cxn modelId="{A173613A-E5F6-4D84-9DE6-C1C4486944C3}" type="presParOf" srcId="{DEDEA158-7B97-4AC9-B1E0-03140B1E1CF4}" destId="{1A590E54-F6D3-4C32-938E-4DFCF8B8F9D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590E54-F6D3-4C32-938E-4DFCF8B8F9D5}">
      <dsp:nvSpPr>
        <dsp:cNvPr id="0" name=""/>
        <dsp:cNvSpPr/>
      </dsp:nvSpPr>
      <dsp:spPr>
        <a:xfrm>
          <a:off x="0" y="0"/>
          <a:ext cx="8352928" cy="560981"/>
        </a:xfrm>
        <a:prstGeom prst="roundRect">
          <a:avLst/>
        </a:prstGeom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Laburpena / Resumen</a:t>
          </a:r>
          <a:endParaRPr lang="es-ES" sz="1600" kern="1200" dirty="0"/>
        </a:p>
      </dsp:txBody>
      <dsp:txXfrm>
        <a:off x="27385" y="27385"/>
        <a:ext cx="8298158" cy="50621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590E54-F6D3-4C32-938E-4DFCF8B8F9D5}">
      <dsp:nvSpPr>
        <dsp:cNvPr id="0" name=""/>
        <dsp:cNvSpPr/>
      </dsp:nvSpPr>
      <dsp:spPr>
        <a:xfrm>
          <a:off x="0" y="0"/>
          <a:ext cx="8352928" cy="404841"/>
        </a:xfrm>
        <a:prstGeom prst="roundRect">
          <a:avLst/>
        </a:prstGeom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err="1" smtClean="0"/>
            <a:t>Gaikako</a:t>
          </a:r>
          <a:r>
            <a:rPr lang="es-ES" sz="1600" kern="1200" dirty="0" smtClean="0"/>
            <a:t> </a:t>
          </a:r>
          <a:r>
            <a:rPr lang="es-ES" sz="1600" kern="1200" dirty="0" err="1" smtClean="0"/>
            <a:t>bilketa</a:t>
          </a:r>
          <a:r>
            <a:rPr lang="es-ES" sz="1600" kern="1200" dirty="0" smtClean="0"/>
            <a:t> / Tasa de recogida selectiva</a:t>
          </a:r>
          <a:endParaRPr lang="es-ES" sz="1600" kern="1200" dirty="0"/>
        </a:p>
      </dsp:txBody>
      <dsp:txXfrm>
        <a:off x="19763" y="19763"/>
        <a:ext cx="8313402" cy="36531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590E54-F6D3-4C32-938E-4DFCF8B8F9D5}">
      <dsp:nvSpPr>
        <dsp:cNvPr id="0" name=""/>
        <dsp:cNvSpPr/>
      </dsp:nvSpPr>
      <dsp:spPr>
        <a:xfrm>
          <a:off x="0" y="0"/>
          <a:ext cx="8352928" cy="404841"/>
        </a:xfrm>
        <a:prstGeom prst="roundRect">
          <a:avLst/>
        </a:prstGeom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err="1" smtClean="0"/>
            <a:t>Gaikako</a:t>
          </a:r>
          <a:r>
            <a:rPr lang="es-ES" sz="1600" kern="1200" dirty="0" smtClean="0"/>
            <a:t> </a:t>
          </a:r>
          <a:r>
            <a:rPr lang="es-ES" sz="1600" kern="1200" dirty="0" err="1" smtClean="0"/>
            <a:t>bilketa</a:t>
          </a:r>
          <a:r>
            <a:rPr lang="es-ES" sz="1600" kern="1200" dirty="0" smtClean="0"/>
            <a:t> / Tasa de recogida selectiva</a:t>
          </a:r>
          <a:endParaRPr lang="es-ES" sz="1600" kern="1200" dirty="0"/>
        </a:p>
      </dsp:txBody>
      <dsp:txXfrm>
        <a:off x="19763" y="19763"/>
        <a:ext cx="8313402" cy="36531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590E54-F6D3-4C32-938E-4DFCF8B8F9D5}">
      <dsp:nvSpPr>
        <dsp:cNvPr id="0" name=""/>
        <dsp:cNvSpPr/>
      </dsp:nvSpPr>
      <dsp:spPr>
        <a:xfrm>
          <a:off x="0" y="0"/>
          <a:ext cx="8352928" cy="560981"/>
        </a:xfrm>
        <a:prstGeom prst="roundRect">
          <a:avLst/>
        </a:prstGeom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Laburpena / Resumen</a:t>
          </a:r>
          <a:endParaRPr lang="es-ES" sz="1600" kern="1200" dirty="0"/>
        </a:p>
      </dsp:txBody>
      <dsp:txXfrm>
        <a:off x="27385" y="27385"/>
        <a:ext cx="8298158" cy="5062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0723" tIns="45363" rIns="90723" bIns="4536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0723" tIns="45363" rIns="90723" bIns="4536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8D5A0E23-C032-4621-9B92-96CA7C4EA215}" type="datetimeFigureOut">
              <a:rPr lang="es-ES"/>
              <a:pPr>
                <a:defRPr/>
              </a:pPr>
              <a:t>24/03/2017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2950"/>
            <a:ext cx="4962525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23" tIns="45363" rIns="90723" bIns="45363" rtlCol="0" anchor="ctr"/>
          <a:lstStyle/>
          <a:p>
            <a:pPr lvl="0"/>
            <a:endParaRPr lang="es-ES" noProof="0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8813"/>
          </a:xfrm>
          <a:prstGeom prst="rect">
            <a:avLst/>
          </a:prstGeom>
        </p:spPr>
        <p:txBody>
          <a:bodyPr vert="horz" lIns="90723" tIns="45363" rIns="90723" bIns="45363" rtlCol="0"/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ES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0723" tIns="45363" rIns="90723" bIns="4536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0723" tIns="45363" rIns="90723" bIns="4536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0DB1E50B-3157-4B89-BACF-FE03FECA6948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536785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CD8FF1-7334-40F4-8913-72CDCF4A8009}" type="datetimeFigureOut">
              <a:rPr lang="es-ES"/>
              <a:pPr>
                <a:defRPr/>
              </a:pPr>
              <a:t>24/03/2017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18C9C0-630F-4F6F-B862-32E80BF4E0F8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CA8A8-1C98-41B5-BF88-E1715C9C9385}" type="datetimeFigureOut">
              <a:rPr lang="es-ES"/>
              <a:pPr>
                <a:defRPr/>
              </a:pPr>
              <a:t>24/03/2017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C2291-D671-4638-87BD-01B4D793C9E8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D2055A-2D08-4A86-B64A-0B1D27557FCC}" type="datetimeFigureOut">
              <a:rPr lang="es-ES"/>
              <a:pPr>
                <a:defRPr/>
              </a:pPr>
              <a:t>24/03/2017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7594A-60BC-4999-BDDB-B29834C48DA3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463D47-D816-4909-879C-9EF091BB6E96}" type="datetimeFigureOut">
              <a:rPr lang="es-ES"/>
              <a:pPr>
                <a:defRPr/>
              </a:pPr>
              <a:t>24/03/2017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7EE11-0B1D-427C-9CDE-4434B3F390CF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603B24-9A7E-49AE-9CE9-04A4B20906BF}" type="datetimeFigureOut">
              <a:rPr lang="es-ES"/>
              <a:pPr>
                <a:defRPr/>
              </a:pPr>
              <a:t>24/03/2017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A5AB39-817D-445D-B49A-2C83C40D2AB1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772382-892F-4FDB-B6A3-475A8206AF2A}" type="datetimeFigureOut">
              <a:rPr lang="es-ES"/>
              <a:pPr>
                <a:defRPr/>
              </a:pPr>
              <a:t>24/03/2017</a:t>
            </a:fld>
            <a:endParaRPr lang="es-ES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40C4D-7046-4B50-9ABF-7934BFF65388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A49C2-F81C-4216-9D1C-50D7CD805CED}" type="datetimeFigureOut">
              <a:rPr lang="es-ES"/>
              <a:pPr>
                <a:defRPr/>
              </a:pPr>
              <a:t>24/03/2017</a:t>
            </a:fld>
            <a:endParaRPr lang="es-E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6243F-4EB4-4948-9DA9-BC0AD05F7AE1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C4AE7F-7313-43C4-9833-326189291677}" type="datetimeFigureOut">
              <a:rPr lang="es-ES"/>
              <a:pPr>
                <a:defRPr/>
              </a:pPr>
              <a:t>24/03/2017</a:t>
            </a:fld>
            <a:endParaRPr lang="es-ES" dirty="0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F72053-6EA9-40C6-AB9B-44386289DBC9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4E0F12-CDF3-48CA-ABB5-81C06DFE66F9}" type="datetimeFigureOut">
              <a:rPr lang="es-ES"/>
              <a:pPr>
                <a:defRPr/>
              </a:pPr>
              <a:t>24/03/2017</a:t>
            </a:fld>
            <a:endParaRPr lang="es-ES" dirty="0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9022BE-5A3D-44E1-8C7F-8B0E8D656694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8D8D9-84BD-4FD0-90BD-6E43CCA8FB55}" type="datetimeFigureOut">
              <a:rPr lang="es-ES"/>
              <a:pPr>
                <a:defRPr/>
              </a:pPr>
              <a:t>24/03/2017</a:t>
            </a:fld>
            <a:endParaRPr lang="es-ES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8CEF2-7C01-42B8-81FB-B15C98548375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7B847F-DCC1-4007-B2C3-8418B7590C0C}" type="datetimeFigureOut">
              <a:rPr lang="es-ES"/>
              <a:pPr>
                <a:defRPr/>
              </a:pPr>
              <a:t>24/03/2017</a:t>
            </a:fld>
            <a:endParaRPr lang="es-ES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D0B3D8-CD33-4520-AEFD-BF31D7033DD7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94F74C2-52E2-4360-8B04-54658E92A669}" type="datetimeFigureOut">
              <a:rPr lang="es-ES"/>
              <a:pPr>
                <a:defRPr/>
              </a:pPr>
              <a:t>24/03/2017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AC286D9-8883-466F-AE59-C99E566F887F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5" r:id="rId2"/>
    <p:sldLayoutId id="2147483684" r:id="rId3"/>
    <p:sldLayoutId id="2147483683" r:id="rId4"/>
    <p:sldLayoutId id="2147483682" r:id="rId5"/>
    <p:sldLayoutId id="2147483681" r:id="rId6"/>
    <p:sldLayoutId id="2147483680" r:id="rId7"/>
    <p:sldLayoutId id="2147483679" r:id="rId8"/>
    <p:sldLayoutId id="2147483678" r:id="rId9"/>
    <p:sldLayoutId id="2147483677" r:id="rId10"/>
    <p:sldLayoutId id="214748367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13" Type="http://schemas.openxmlformats.org/officeDocument/2006/relationships/image" Target="../media/image4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6.jpeg"/><Relationship Id="rId1" Type="http://schemas.openxmlformats.org/officeDocument/2006/relationships/vmlDrawing" Target="../drawings/vmlDrawing1.vml"/><Relationship Id="rId6" Type="http://schemas.openxmlformats.org/officeDocument/2006/relationships/diagramColors" Target="../diagrams/colors1.xml"/><Relationship Id="rId11" Type="http://schemas.openxmlformats.org/officeDocument/2006/relationships/hyperlink" Target="http://www.google.es/url?sa=i&amp;rct=j&amp;q=&amp;esrc=s&amp;source=images&amp;cd=&amp;cad=rja&amp;uact=8&amp;ved=0ahUKEwj0mZSJ4-vSAhWLbxQKHR28DscQjRwIBw&amp;url=http://www.freepik.es/fotos-vectores-gratis/contenedor&amp;psig=AFQjCNEkTtUw0ZSZueglESBl7yEGIaOb2Q&amp;ust=1490329192924743" TargetMode="External"/><Relationship Id="rId5" Type="http://schemas.openxmlformats.org/officeDocument/2006/relationships/diagramQuickStyle" Target="../diagrams/quickStyle1.xml"/><Relationship Id="rId15" Type="http://schemas.openxmlformats.org/officeDocument/2006/relationships/hyperlink" Target="http://www.google.es/url?sa=i&amp;rct=j&amp;q=&amp;esrc=s&amp;source=images&amp;cd=&amp;cad=rja&amp;uact=8&amp;ved=0ahUKEwiu1vT34-vSAhXJwxQKHVu4ApsQjRwIBw&amp;url=http://www.alcalalareal.es/index.php?menu=1&amp;seccion=9&amp;det=561&amp;psig=AFQjCNGLvI7K8ZAPPNW_kJQjd5QruGrcBw&amp;ust=1490329430424779" TargetMode="External"/><Relationship Id="rId10" Type="http://schemas.openxmlformats.org/officeDocument/2006/relationships/image" Target="../media/image2.emf"/><Relationship Id="rId4" Type="http://schemas.openxmlformats.org/officeDocument/2006/relationships/diagramLayout" Target="../diagrams/layout1.xml"/><Relationship Id="rId9" Type="http://schemas.openxmlformats.org/officeDocument/2006/relationships/oleObject" Target="../embeddings/oleObject1.bin"/><Relationship Id="rId1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10" Type="http://schemas.openxmlformats.org/officeDocument/2006/relationships/image" Target="../media/image8.emf"/><Relationship Id="rId4" Type="http://schemas.openxmlformats.org/officeDocument/2006/relationships/diagramData" Target="../diagrams/data2.xml"/><Relationship Id="rId9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10" Type="http://schemas.openxmlformats.org/officeDocument/2006/relationships/image" Target="../media/image9.emf"/><Relationship Id="rId4" Type="http://schemas.openxmlformats.org/officeDocument/2006/relationships/diagramData" Target="../diagrams/data3.xml"/><Relationship Id="rId9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10" Type="http://schemas.openxmlformats.org/officeDocument/2006/relationships/image" Target="../media/image10.emf"/><Relationship Id="rId4" Type="http://schemas.openxmlformats.org/officeDocument/2006/relationships/diagramLayout" Target="../diagrams/layout4.xml"/><Relationship Id="rId9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3 Título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5676900"/>
          </a:xfrm>
        </p:spPr>
        <p:txBody>
          <a:bodyPr/>
          <a:lstStyle/>
          <a:p>
            <a:pPr eaLnBrk="1" hangingPunct="1"/>
            <a:r>
              <a:rPr lang="es-ES" sz="3600" b="1" smtClean="0"/>
              <a:t/>
            </a:r>
            <a:br>
              <a:rPr lang="es-ES" sz="3600" b="1" smtClean="0"/>
            </a:br>
            <a:r>
              <a:rPr lang="es-ES" sz="3600" b="1" smtClean="0"/>
              <a:t/>
            </a:r>
            <a:br>
              <a:rPr lang="es-ES" sz="3600" b="1" smtClean="0"/>
            </a:br>
            <a:r>
              <a:rPr lang="es-ES" sz="3600" b="1" smtClean="0"/>
              <a:t/>
            </a:r>
            <a:br>
              <a:rPr lang="es-ES" sz="3600" b="1" smtClean="0"/>
            </a:br>
            <a:r>
              <a:rPr lang="es-ES" sz="3600" b="1" smtClean="0"/>
              <a:t>HONDAKINAK 2016 </a:t>
            </a:r>
            <a:br>
              <a:rPr lang="es-ES" sz="3600" b="1" smtClean="0"/>
            </a:br>
            <a:r>
              <a:rPr lang="es-ES" sz="3600" b="1" smtClean="0"/>
              <a:t/>
            </a:r>
            <a:br>
              <a:rPr lang="es-ES" sz="3600" b="1" smtClean="0"/>
            </a:br>
            <a:r>
              <a:rPr lang="es-ES" sz="3600" b="1" smtClean="0"/>
              <a:t>RESIDUOS 2016 </a:t>
            </a:r>
            <a:br>
              <a:rPr lang="es-ES" sz="3600" b="1" smtClean="0"/>
            </a:br>
            <a:r>
              <a:rPr lang="es-ES" sz="3600" b="1" smtClean="0"/>
              <a:t/>
            </a:r>
            <a:br>
              <a:rPr lang="es-ES" sz="3600" b="1" smtClean="0"/>
            </a:br>
            <a:r>
              <a:rPr lang="es-ES" sz="4100" b="1" smtClean="0"/>
              <a:t/>
            </a:r>
            <a:br>
              <a:rPr lang="es-ES" sz="4100" b="1" smtClean="0"/>
            </a:br>
            <a:r>
              <a:rPr lang="es-ES" sz="4100" b="1" smtClean="0"/>
              <a:t/>
            </a:r>
            <a:br>
              <a:rPr lang="es-ES" sz="4100" b="1" smtClean="0"/>
            </a:br>
            <a:endParaRPr lang="es-ES" sz="4100" b="1" smtClean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1113" y="0"/>
            <a:ext cx="9180513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10 Diagrama"/>
          <p:cNvGraphicFramePr/>
          <p:nvPr/>
        </p:nvGraphicFramePr>
        <p:xfrm>
          <a:off x="462781" y="875383"/>
          <a:ext cx="8352928" cy="6480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9" name="Group 144"/>
          <p:cNvGraphicFramePr>
            <a:graphicFrameLocks noGrp="1"/>
          </p:cNvGraphicFramePr>
          <p:nvPr/>
        </p:nvGraphicFramePr>
        <p:xfrm>
          <a:off x="611188" y="6092825"/>
          <a:ext cx="8136904" cy="377825"/>
        </p:xfrm>
        <a:graphic>
          <a:graphicData uri="http://schemas.openxmlformats.org/drawingml/2006/table">
            <a:tbl>
              <a:tblPr/>
              <a:tblGrid>
                <a:gridCol w="1389649"/>
                <a:gridCol w="1389650"/>
                <a:gridCol w="1387488"/>
                <a:gridCol w="1387488"/>
                <a:gridCol w="1192980"/>
                <a:gridCol w="1389649"/>
              </a:tblGrid>
              <a:tr h="2159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reciclaje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bioresiduo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envases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papel y cartón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vidrio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Objetivo 2020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50%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50%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70%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70%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75 %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</a:tr>
            </a:tbl>
          </a:graphicData>
        </a:graphic>
      </p:graphicFrame>
      <p:pic>
        <p:nvPicPr>
          <p:cNvPr id="16439" name="Picture 2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-11113" y="0"/>
            <a:ext cx="9180513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6414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5280013"/>
              </p:ext>
            </p:extLst>
          </p:nvPr>
        </p:nvGraphicFramePr>
        <p:xfrm>
          <a:off x="755576" y="1522212"/>
          <a:ext cx="7345362" cy="447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35" name="Gráfico" r:id="rId9" imgW="6343616" imgH="3867127" progId="Excel.Chart.8">
                  <p:embed/>
                </p:oleObj>
              </mc:Choice>
              <mc:Fallback>
                <p:oleObj name="Gráfico" r:id="rId9" imgW="6343616" imgH="3867127" progId="Excel.Chart.8">
                  <p:embed/>
                  <p:pic>
                    <p:nvPicPr>
                      <p:cNvPr id="0" name="Picture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1522212"/>
                        <a:ext cx="7345362" cy="4476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6422" name="Picture 38" descr="Resultado de imaxes para logos contenedores">
            <a:hlinkClick r:id="rId11"/>
          </p:cNvPr>
          <p:cNvPicPr>
            <a:picLocks noChangeAspect="1" noChangeArrowheads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53" t="59935" r="72380" b="6075"/>
          <a:stretch/>
        </p:blipFill>
        <p:spPr bwMode="auto">
          <a:xfrm>
            <a:off x="957217" y="2975099"/>
            <a:ext cx="360000" cy="525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424" name="Picture 40" descr="Resultado de imaxes para logos contenedores">
            <a:hlinkClick r:id="rId11"/>
          </p:cNvPr>
          <p:cNvPicPr>
            <a:picLocks noChangeAspect="1" noChangeArrowheads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80" t="59935" r="50821" b="6321"/>
          <a:stretch/>
        </p:blipFill>
        <p:spPr bwMode="auto">
          <a:xfrm>
            <a:off x="924213" y="3501008"/>
            <a:ext cx="360000" cy="519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426" name="Picture 42" descr="Resultado de imaxes para logos contenedores">
            <a:hlinkClick r:id="rId11"/>
          </p:cNvPr>
          <p:cNvPicPr>
            <a:picLocks noChangeAspect="1" noChangeArrowheads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196" t="59236" r="5144" b="6019"/>
          <a:stretch/>
        </p:blipFill>
        <p:spPr bwMode="auto">
          <a:xfrm>
            <a:off x="924213" y="4048568"/>
            <a:ext cx="360000" cy="551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428" name="Picture 44" descr="Resultado de imaxes para iglu ecovidrio">
            <a:hlinkClick r:id="rId15"/>
          </p:cNvPr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217" y="2420888"/>
            <a:ext cx="360000" cy="448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1113" y="0"/>
            <a:ext cx="9180513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741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5666126"/>
              </p:ext>
            </p:extLst>
          </p:nvPr>
        </p:nvGraphicFramePr>
        <p:xfrm>
          <a:off x="251520" y="980728"/>
          <a:ext cx="8407921" cy="51281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0" name="Gráfico" r:id="rId4" imgW="8839200" imgH="5391228" progId="Excel.Chart.8">
                  <p:embed/>
                </p:oleObj>
              </mc:Choice>
              <mc:Fallback>
                <p:oleObj name="Gráfico" r:id="rId4" imgW="8839200" imgH="5391228" progId="Excel.Chart.8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980728"/>
                        <a:ext cx="8407921" cy="512810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1113" y="0"/>
            <a:ext cx="9180513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9424571"/>
              </p:ext>
            </p:extLst>
          </p:nvPr>
        </p:nvGraphicFramePr>
        <p:xfrm>
          <a:off x="467544" y="1052736"/>
          <a:ext cx="6912768" cy="5256591"/>
        </p:xfrm>
        <a:graphic>
          <a:graphicData uri="http://schemas.openxmlformats.org/drawingml/2006/table">
            <a:tbl>
              <a:tblPr/>
              <a:tblGrid>
                <a:gridCol w="2423295"/>
                <a:gridCol w="765251"/>
                <a:gridCol w="765251"/>
                <a:gridCol w="1428469"/>
                <a:gridCol w="765251"/>
                <a:gridCol w="765251"/>
              </a:tblGrid>
              <a:tr h="829987">
                <a:tc>
                  <a:txBody>
                    <a:bodyPr/>
                    <a:lstStyle/>
                    <a:p>
                      <a:pPr algn="ctr" rtl="0" fontAlgn="t"/>
                      <a:r>
                        <a:rPr lang="es-ES" sz="900" b="1" i="0" u="none" strike="noStrike" dirty="0" err="1">
                          <a:solidFill>
                            <a:srgbClr val="339966"/>
                          </a:solidFill>
                          <a:effectLst/>
                          <a:latin typeface="Century Gothic"/>
                        </a:rPr>
                        <a:t>Sorrera</a:t>
                      </a:r>
                      <a:r>
                        <a:rPr lang="es-ES" sz="900" b="1" i="0" u="none" strike="noStrike" dirty="0">
                          <a:solidFill>
                            <a:srgbClr val="339966"/>
                          </a:solidFill>
                          <a:effectLst/>
                          <a:latin typeface="Century Gothic"/>
                        </a:rPr>
                        <a:t> </a:t>
                      </a:r>
                      <a:r>
                        <a:rPr lang="es-ES" sz="900" b="1" i="0" u="none" strike="noStrike" dirty="0" err="1">
                          <a:solidFill>
                            <a:srgbClr val="339966"/>
                          </a:solidFill>
                          <a:effectLst/>
                          <a:latin typeface="Century Gothic"/>
                        </a:rPr>
                        <a:t>datuak</a:t>
                      </a:r>
                      <a:r>
                        <a:rPr lang="es-ES" sz="900" b="1" i="0" u="none" strike="noStrike" dirty="0">
                          <a:solidFill>
                            <a:srgbClr val="339966"/>
                          </a:solidFill>
                          <a:effectLst/>
                          <a:latin typeface="Century Gothic"/>
                        </a:rPr>
                        <a:t> / Datos generaci</a:t>
                      </a:r>
                      <a:r>
                        <a:rPr lang="es-ES" sz="900" b="1" i="0" u="none" strike="noStrike" dirty="0">
                          <a:solidFill>
                            <a:srgbClr val="339966"/>
                          </a:solidFill>
                          <a:effectLst/>
                          <a:latin typeface="Arial"/>
                        </a:rPr>
                        <a:t>ó</a:t>
                      </a:r>
                      <a:r>
                        <a:rPr lang="es-ES" sz="900" b="1" i="0" u="none" strike="noStrike" dirty="0">
                          <a:solidFill>
                            <a:srgbClr val="339966"/>
                          </a:solidFill>
                          <a:effectLst/>
                          <a:latin typeface="Century Gothic"/>
                        </a:rPr>
                        <a:t>n</a:t>
                      </a: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ES" sz="900" b="1" i="0" u="none" strike="noStrike">
                          <a:solidFill>
                            <a:srgbClr val="339966"/>
                          </a:solidFill>
                          <a:effectLst/>
                          <a:latin typeface="Century Gothic"/>
                        </a:rPr>
                        <a:t>2015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ES" sz="900" b="1" i="0" u="none" strike="noStrike">
                          <a:solidFill>
                            <a:srgbClr val="339966"/>
                          </a:solidFill>
                          <a:effectLst/>
                          <a:latin typeface="Century Gothic"/>
                        </a:rPr>
                        <a:t>2016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b="1" i="0" u="none" strike="noStrike">
                          <a:solidFill>
                            <a:srgbClr val="339966"/>
                          </a:solidFill>
                          <a:effectLst/>
                          <a:latin typeface="Century Gothic"/>
                        </a:rPr>
                        <a:t> Variacion 2015-2016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342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342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Errefusa / Resto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157.632</a:t>
                      </a:r>
                    </a:p>
                  </a:txBody>
                  <a:tcPr marL="0" marR="73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50,91%</a:t>
                      </a:r>
                    </a:p>
                  </a:txBody>
                  <a:tcPr marL="0" marR="73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160.310</a:t>
                      </a:r>
                    </a:p>
                  </a:txBody>
                  <a:tcPr marL="0" marR="73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49,80%</a:t>
                      </a:r>
                    </a:p>
                  </a:txBody>
                  <a:tcPr marL="0" marR="73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1,70%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342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900" b="0" i="0" u="none" strike="noStrike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Biohondakina / Biorresiduo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900" b="0" i="0" u="none" strike="noStrike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38.240</a:t>
                      </a:r>
                    </a:p>
                  </a:txBody>
                  <a:tcPr marL="0" marR="73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900" b="0" i="0" u="none" strike="noStrike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12,35%</a:t>
                      </a:r>
                    </a:p>
                  </a:txBody>
                  <a:tcPr marL="0" marR="73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900" b="0" i="0" u="none" strike="noStrike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42.604</a:t>
                      </a:r>
                    </a:p>
                  </a:txBody>
                  <a:tcPr marL="0" marR="73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900" b="0" i="0" u="none" strike="noStrike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13,23%</a:t>
                      </a:r>
                    </a:p>
                  </a:txBody>
                  <a:tcPr marL="0" marR="73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11,41%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342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900" b="0" i="0" u="none" strike="noStrike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Papera eta kartoia  / Papel y cart</a:t>
                      </a:r>
                      <a:r>
                        <a:rPr lang="es-ES" sz="900" b="0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ó</a:t>
                      </a:r>
                      <a:r>
                        <a:rPr lang="es-ES" sz="900" b="0" i="0" u="none" strike="noStrike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n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900" b="0" i="0" u="none" strike="noStrike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39.787</a:t>
                      </a:r>
                    </a:p>
                  </a:txBody>
                  <a:tcPr marL="0" marR="73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900" b="0" i="0" u="none" strike="noStrike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12,85%</a:t>
                      </a:r>
                    </a:p>
                  </a:txBody>
                  <a:tcPr marL="0" marR="73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900" b="0" i="0" u="none" strike="noStrike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41.581</a:t>
                      </a:r>
                    </a:p>
                  </a:txBody>
                  <a:tcPr marL="0" marR="73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900" b="0" i="0" u="none" strike="noStrike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12,92%</a:t>
                      </a:r>
                    </a:p>
                  </a:txBody>
                  <a:tcPr marL="0" marR="73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4,51%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342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Ontzi arinak / Envases ligeros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17.993</a:t>
                      </a:r>
                    </a:p>
                  </a:txBody>
                  <a:tcPr marL="0" marR="73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5,81%</a:t>
                      </a:r>
                    </a:p>
                  </a:txBody>
                  <a:tcPr marL="0" marR="73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18.442</a:t>
                      </a:r>
                    </a:p>
                  </a:txBody>
                  <a:tcPr marL="0" marR="73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5,73%</a:t>
                      </a:r>
                    </a:p>
                  </a:txBody>
                  <a:tcPr marL="0" marR="73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2,50%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342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Beira / Vidrio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25.938</a:t>
                      </a:r>
                    </a:p>
                  </a:txBody>
                  <a:tcPr marL="0" marR="73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8,38%</a:t>
                      </a:r>
                    </a:p>
                  </a:txBody>
                  <a:tcPr marL="0" marR="73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26.095</a:t>
                      </a:r>
                    </a:p>
                  </a:txBody>
                  <a:tcPr marL="0" marR="73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8,11%</a:t>
                      </a:r>
                    </a:p>
                  </a:txBody>
                  <a:tcPr marL="0" marR="73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0,61%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342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Tamaina Handikoak / Voluminosos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5.225</a:t>
                      </a:r>
                    </a:p>
                  </a:txBody>
                  <a:tcPr marL="0" marR="73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1,69%</a:t>
                      </a:r>
                    </a:p>
                  </a:txBody>
                  <a:tcPr marL="0" marR="73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5.415</a:t>
                      </a:r>
                    </a:p>
                  </a:txBody>
                  <a:tcPr marL="0" marR="73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1,68%</a:t>
                      </a:r>
                    </a:p>
                  </a:txBody>
                  <a:tcPr marL="0" marR="73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3,64%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342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Arropa / Textil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3.197</a:t>
                      </a:r>
                    </a:p>
                  </a:txBody>
                  <a:tcPr marL="0" marR="73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1,03%</a:t>
                      </a:r>
                    </a:p>
                  </a:txBody>
                  <a:tcPr marL="0" marR="73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3.276</a:t>
                      </a:r>
                    </a:p>
                  </a:txBody>
                  <a:tcPr marL="0" marR="73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1,02%</a:t>
                      </a:r>
                    </a:p>
                  </a:txBody>
                  <a:tcPr marL="0" marR="73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2,47%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342">
                <a:tc>
                  <a:txBody>
                    <a:bodyPr/>
                    <a:lstStyle/>
                    <a:p>
                      <a:pPr algn="l" rtl="0" fontAlgn="t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Sukaldeko Olioa / Aceite de cocina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606</a:t>
                      </a:r>
                    </a:p>
                  </a:txBody>
                  <a:tcPr marL="0" marR="73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0,20%</a:t>
                      </a:r>
                    </a:p>
                  </a:txBody>
                  <a:tcPr marL="0" marR="73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552</a:t>
                      </a:r>
                    </a:p>
                  </a:txBody>
                  <a:tcPr marL="0" marR="73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0,17%</a:t>
                      </a:r>
                    </a:p>
                  </a:txBody>
                  <a:tcPr marL="0" marR="73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-8,91%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342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900" b="0" i="0" u="none" strike="noStrike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Pilak / Pilas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900" b="0" i="0" u="none" strike="noStrike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95</a:t>
                      </a:r>
                    </a:p>
                  </a:txBody>
                  <a:tcPr marL="0" marR="73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900" b="0" i="0" u="none" strike="noStrike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0,03%</a:t>
                      </a:r>
                    </a:p>
                  </a:txBody>
                  <a:tcPr marL="0" marR="73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900" b="0" i="0" u="none" strike="noStrike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106</a:t>
                      </a:r>
                    </a:p>
                  </a:txBody>
                  <a:tcPr marL="0" marR="73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900" b="0" i="0" u="none" strike="noStrike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0,03%</a:t>
                      </a:r>
                    </a:p>
                  </a:txBody>
                  <a:tcPr marL="0" marR="73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11,58%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342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Bestelakoak / Otros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20.925</a:t>
                      </a:r>
                    </a:p>
                  </a:txBody>
                  <a:tcPr marL="0" marR="73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6,76%</a:t>
                      </a:r>
                    </a:p>
                  </a:txBody>
                  <a:tcPr marL="0" marR="73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23.550</a:t>
                      </a:r>
                    </a:p>
                  </a:txBody>
                  <a:tcPr marL="0" marR="73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7,32%</a:t>
                      </a:r>
                    </a:p>
                  </a:txBody>
                  <a:tcPr marL="0" marR="73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12,54%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283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Guztira / Total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309.640</a:t>
                      </a:r>
                    </a:p>
                  </a:txBody>
                  <a:tcPr marL="0" marR="73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321.931</a:t>
                      </a:r>
                    </a:p>
                  </a:txBody>
                  <a:tcPr marL="0" marR="73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3,97%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283">
                <a:tc>
                  <a:txBody>
                    <a:bodyPr/>
                    <a:lstStyle/>
                    <a:p>
                      <a:pPr algn="l" fontAlgn="t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05283">
                <a:tc>
                  <a:txBody>
                    <a:bodyPr/>
                    <a:lstStyle/>
                    <a:p>
                      <a:pPr algn="l" fontAlgn="t"/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2015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2016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802">
                <a:tc rowSpan="2">
                  <a:txBody>
                    <a:bodyPr/>
                    <a:lstStyle/>
                    <a:p>
                      <a:pPr algn="l" fontAlgn="t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Kg/biz/urte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Kg/biz/urte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Variación 2015-2016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342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Kg/hab/a</a:t>
                      </a:r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ñ</a:t>
                      </a:r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Kg/hab/a</a:t>
                      </a:r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ñ</a:t>
                      </a:r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5283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Guztira Sorrera /Genraci</a:t>
                      </a:r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ó</a:t>
                      </a:r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n Total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421,8</a:t>
                      </a:r>
                    </a:p>
                  </a:txBody>
                  <a:tcPr marL="0" marR="73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438</a:t>
                      </a:r>
                    </a:p>
                  </a:txBody>
                  <a:tcPr marL="0" marR="73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3,84%</a:t>
                      </a:r>
                    </a:p>
                  </a:txBody>
                  <a:tcPr marL="0" marR="73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5283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Gaikako bilketa / Recogida selectiva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207,07</a:t>
                      </a:r>
                    </a:p>
                  </a:txBody>
                  <a:tcPr marL="0" marR="73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220</a:t>
                      </a:r>
                    </a:p>
                  </a:txBody>
                  <a:tcPr marL="0" marR="73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6,24%</a:t>
                      </a:r>
                    </a:p>
                  </a:txBody>
                  <a:tcPr marL="0" marR="73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5283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Errefusa / Resto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214,7</a:t>
                      </a:r>
                    </a:p>
                  </a:txBody>
                  <a:tcPr marL="0" marR="73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218</a:t>
                      </a:r>
                    </a:p>
                  </a:txBody>
                  <a:tcPr marL="0" marR="73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1,54%</a:t>
                      </a:r>
                    </a:p>
                  </a:txBody>
                  <a:tcPr marL="0" marR="739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1113" y="0"/>
            <a:ext cx="9180513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10 Diagrama"/>
          <p:cNvGraphicFramePr/>
          <p:nvPr/>
        </p:nvGraphicFramePr>
        <p:xfrm>
          <a:off x="467544" y="905547"/>
          <a:ext cx="8352928" cy="4787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19462" name="Object 6"/>
          <p:cNvGraphicFramePr>
            <a:graphicFrameLocks noChangeAspect="1"/>
          </p:cNvGraphicFramePr>
          <p:nvPr/>
        </p:nvGraphicFramePr>
        <p:xfrm>
          <a:off x="304800" y="1700213"/>
          <a:ext cx="8839200" cy="471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9" name="Gráfico" r:id="rId9" imgW="8839200" imgH="4714960" progId="Excel.Chart.8">
                  <p:embed/>
                </p:oleObj>
              </mc:Choice>
              <mc:Fallback>
                <p:oleObj name="Gráfico" r:id="rId9" imgW="8839200" imgH="4714960" progId="Excel.Chart.8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700213"/>
                        <a:ext cx="8839200" cy="4714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1113" y="0"/>
            <a:ext cx="9180513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10 Diagrama"/>
          <p:cNvGraphicFramePr/>
          <p:nvPr/>
        </p:nvGraphicFramePr>
        <p:xfrm>
          <a:off x="467544" y="905547"/>
          <a:ext cx="8352928" cy="4787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20546" name="Object 6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0435486"/>
              </p:ext>
            </p:extLst>
          </p:nvPr>
        </p:nvGraphicFramePr>
        <p:xfrm>
          <a:off x="611560" y="1772816"/>
          <a:ext cx="6192838" cy="3427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3" name="Hoja de cálculo" r:id="rId9" imgW="3889278" imgH="2153400" progId="Excel.Sheet.8">
                  <p:embed/>
                </p:oleObj>
              </mc:Choice>
              <mc:Fallback>
                <p:oleObj name="Hoja de cálculo" r:id="rId9" imgW="3889278" imgH="2153400" progId="Excel.Sheet.8">
                  <p:embed/>
                  <p:pic>
                    <p:nvPicPr>
                      <p:cNvPr id="0" name="Picture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1772816"/>
                        <a:ext cx="6192838" cy="3427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34" name="2 Marcador de contenido"/>
          <p:cNvSpPr>
            <a:spLocks noGrp="1"/>
          </p:cNvSpPr>
          <p:nvPr>
            <p:ph idx="1"/>
          </p:nvPr>
        </p:nvSpPr>
        <p:spPr>
          <a:xfrm>
            <a:off x="468313" y="1916113"/>
            <a:ext cx="8229600" cy="4389437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endParaRPr lang="es-ES" b="1" smtClean="0"/>
          </a:p>
          <a:p>
            <a:pPr marL="0" indent="0" eaLnBrk="1" hangingPunct="1">
              <a:buFont typeface="Wingdings 2" pitchFamily="18" charset="2"/>
              <a:buNone/>
            </a:pPr>
            <a:endParaRPr lang="es-ES" b="1" smtClean="0"/>
          </a:p>
          <a:p>
            <a:pPr marL="0" indent="0" eaLnBrk="1" hangingPunct="1">
              <a:buFont typeface="Wingdings 2" pitchFamily="18" charset="2"/>
              <a:buNone/>
            </a:pPr>
            <a:endParaRPr lang="es-ES" smtClean="0"/>
          </a:p>
        </p:txBody>
      </p:sp>
      <p:graphicFrame>
        <p:nvGraphicFramePr>
          <p:cNvPr id="11" name="10 Diagrama"/>
          <p:cNvGraphicFramePr/>
          <p:nvPr/>
        </p:nvGraphicFramePr>
        <p:xfrm>
          <a:off x="462781" y="873795"/>
          <a:ext cx="8352928" cy="6480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2" name="Group 144"/>
          <p:cNvGraphicFramePr>
            <a:graphicFrameLocks noGrp="1"/>
          </p:cNvGraphicFramePr>
          <p:nvPr/>
        </p:nvGraphicFramePr>
        <p:xfrm>
          <a:off x="611188" y="6092825"/>
          <a:ext cx="8136904" cy="377825"/>
        </p:xfrm>
        <a:graphic>
          <a:graphicData uri="http://schemas.openxmlformats.org/drawingml/2006/table">
            <a:tbl>
              <a:tblPr/>
              <a:tblGrid>
                <a:gridCol w="1389649"/>
                <a:gridCol w="1389650"/>
                <a:gridCol w="1387488"/>
                <a:gridCol w="1387488"/>
                <a:gridCol w="1192980"/>
                <a:gridCol w="1389649"/>
              </a:tblGrid>
              <a:tr h="2159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reciclaje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bioresiduo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envases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papel y cartón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vidrio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Objetivo 2020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50%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50%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70%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70%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75 %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</a:tr>
            </a:tbl>
          </a:graphicData>
        </a:graphic>
      </p:graphicFrame>
      <p:pic>
        <p:nvPicPr>
          <p:cNvPr id="21559" name="Picture 2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-11113" y="0"/>
            <a:ext cx="9180513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1533" name="Object 29"/>
          <p:cNvGraphicFramePr>
            <a:graphicFrameLocks noChangeAspect="1"/>
          </p:cNvGraphicFramePr>
          <p:nvPr/>
        </p:nvGraphicFramePr>
        <p:xfrm>
          <a:off x="179388" y="1844675"/>
          <a:ext cx="8964612" cy="3729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0" name="Gráfico" r:id="rId9" imgW="7439008" imgH="3095755" progId="Excel.Chart.8">
                  <p:embed/>
                </p:oleObj>
              </mc:Choice>
              <mc:Fallback>
                <p:oleObj name="Gráfico" r:id="rId9" imgW="7439008" imgH="3095755" progId="Excel.Chart.8">
                  <p:embed/>
                  <p:pic>
                    <p:nvPicPr>
                      <p:cNvPr id="0" name="Picture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1844675"/>
                        <a:ext cx="8964612" cy="3729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6616</TotalTime>
  <Words>233</Words>
  <Application>Microsoft Office PowerPoint</Application>
  <PresentationFormat>Presentación en pantalla (4:3)</PresentationFormat>
  <Paragraphs>128</Paragraphs>
  <Slides>7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7</vt:i4>
      </vt:variant>
    </vt:vector>
  </HeadingPairs>
  <TitlesOfParts>
    <vt:vector size="10" baseType="lpstr">
      <vt:lpstr>Tema de Office</vt:lpstr>
      <vt:lpstr>Gráfico</vt:lpstr>
      <vt:lpstr>Hoja de cálculo</vt:lpstr>
      <vt:lpstr>   HONDAKINAK 2016   RESIDUOS 2016    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DEPARTAMENTUKO HELBURUAK OBJETIVOS DEL DEPARTAMENTO</dc:title>
  <dc:creator>usuario</dc:creator>
  <cp:lastModifiedBy>RENEDO FUENTES, Lorena</cp:lastModifiedBy>
  <cp:revision>388</cp:revision>
  <cp:lastPrinted>2016-10-05T12:10:16Z</cp:lastPrinted>
  <dcterms:created xsi:type="dcterms:W3CDTF">2015-09-10T10:08:17Z</dcterms:created>
  <dcterms:modified xsi:type="dcterms:W3CDTF">2017-03-24T10:25:28Z</dcterms:modified>
</cp:coreProperties>
</file>